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346" r:id="rId3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480175"/>
  <p:notesSz cx="9144000" cy="6858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00"/>
    <a:srgbClr val="A50021"/>
    <a:srgbClr val="9966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82"/>
    <p:restoredTop sz="94713"/>
  </p:normalViewPr>
  <p:slideViewPr>
    <p:cSldViewPr showGuides="1">
      <p:cViewPr varScale="1">
        <p:scale>
          <a:sx n="115" d="100"/>
          <a:sy n="115" d="100"/>
        </p:scale>
        <p:origin x="1542" y="78"/>
      </p:cViewPr>
      <p:guideLst>
        <p:guide orient="horz" pos="2041"/>
        <p:guide pos="2880"/>
      </p:guideLst>
    </p:cSldViewPr>
  </p:slideViewPr>
  <p:outlineViewPr>
    <p:cViewPr>
      <p:scale>
        <a:sx n="33" d="100"/>
        <a:sy n="33" d="100"/>
      </p:scale>
      <p:origin x="0" y="7344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82E9DD3-43B8-4CEB-B77C-40EB3F7D4B0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Rectangle 4"/>
          <p:cNvSpPr>
            <a:spLocks noRot="1" noTextEdit="1"/>
          </p:cNvSpPr>
          <p:nvPr>
            <p:ph type="sldImg"/>
          </p:nvPr>
        </p:nvSpPr>
        <p:spPr>
          <a:xfrm>
            <a:off x="2757488" y="514350"/>
            <a:ext cx="3629025" cy="2571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01DC25-4834-4F99-A79F-66119A1348F4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922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1126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13316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1536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1741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012950"/>
            <a:ext cx="7772400" cy="13890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671888"/>
            <a:ext cx="6400800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52767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52767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795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11300"/>
            <a:ext cx="4038600" cy="42767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4038600" cy="42767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64013"/>
            <a:ext cx="777240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746375"/>
            <a:ext cx="777240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113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8229600" cy="108108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450975"/>
            <a:ext cx="404018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055813"/>
            <a:ext cx="4040188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450975"/>
            <a:ext cx="4041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055813"/>
            <a:ext cx="4041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30083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58763"/>
            <a:ext cx="5111750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355725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535488"/>
            <a:ext cx="5486400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79438"/>
            <a:ext cx="5486400" cy="3887787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072063"/>
            <a:ext cx="5486400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795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511300"/>
            <a:ext cx="8229600" cy="4276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900738"/>
            <a:ext cx="2133600" cy="4492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900738"/>
            <a:ext cx="2895600" cy="4492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900738"/>
            <a:ext cx="2133600" cy="4492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6EBDE2-6677-4D8B-B302-471F5C35F803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1" name="Picture 7" descr="065B26PPT模板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34925" y="0"/>
            <a:ext cx="9272588" cy="6551613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ctrTitle"/>
          </p:nvPr>
        </p:nvSpPr>
        <p:spPr>
          <a:xfrm>
            <a:off x="863600" y="1368425"/>
            <a:ext cx="7416800" cy="1584325"/>
          </a:xfrm>
          <a:ln/>
        </p:spPr>
        <p:txBody>
          <a:bodyPr vert="horz" wrap="square" lIns="91440" tIns="45720" rIns="91440" bIns="45720" anchor="ctr"/>
          <a:p>
            <a:pPr eaLnBrk="1" hangingPunct="1">
              <a:buClrTx/>
              <a:buSzTx/>
              <a:buFontTx/>
            </a:pPr>
            <a:r>
              <a:rPr lang="en-US" altLang="zh-CN" b="1" dirty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《xxxx》</a:t>
            </a:r>
            <a:r>
              <a:rPr lang="zh-CN" altLang="en-US" b="1" dirty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实验论证</a:t>
            </a:r>
            <a:r>
              <a:rPr lang="zh-CN" altLang="en-US" sz="2800" b="1" dirty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                 </a:t>
            </a:r>
            <a:endParaRPr lang="zh-CN" altLang="en-US" sz="2400" b="1" dirty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idx="1"/>
          </p:nvPr>
        </p:nvSpPr>
        <p:spPr>
          <a:xfrm>
            <a:off x="1428750" y="4811713"/>
            <a:ext cx="6553200" cy="9525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  <a:buClrTx/>
              <a:buSzTx/>
              <a:buFontTx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计算机与信息学院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eaLnBrk="1" hangingPunct="1">
              <a:lnSpc>
                <a:spcPct val="90000"/>
              </a:lnSpc>
              <a:buClrTx/>
              <a:buSzTx/>
              <a:buFontTx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二〇二〇年九月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100" name="文本框 1"/>
          <p:cNvSpPr txBox="1"/>
          <p:nvPr/>
        </p:nvSpPr>
        <p:spPr>
          <a:xfrm>
            <a:off x="1704975" y="3328988"/>
            <a:ext cx="60007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课程组成员姓名列表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内容占位符 2"/>
          <p:cNvSpPr>
            <a:spLocks noGrp="1"/>
          </p:cNvSpPr>
          <p:nvPr>
            <p:ph idx="1"/>
          </p:nvPr>
        </p:nvSpPr>
        <p:spPr>
          <a:xfrm>
            <a:off x="457200" y="1008063"/>
            <a:ext cx="8229600" cy="4276725"/>
          </a:xfrm>
          <a:ln/>
        </p:spPr>
        <p:txBody>
          <a:bodyPr vert="horz" wrap="square" lIns="91440" tIns="45720" rIns="91440" bIns="45720" anchor="t"/>
          <a:p>
            <a:r>
              <a:rPr lang="zh-CN" altLang="en-US" dirty="0"/>
              <a:t>课程实验（或实践课程）基本情况</a:t>
            </a:r>
            <a:endParaRPr lang="en-US" altLang="zh-CN" dirty="0"/>
          </a:p>
          <a:p>
            <a:pPr lvl="1"/>
            <a:r>
              <a:rPr lang="zh-CN" altLang="en-US" dirty="0"/>
              <a:t>学时、学分</a:t>
            </a:r>
            <a:endParaRPr lang="en-US" altLang="zh-CN" dirty="0"/>
          </a:p>
          <a:p>
            <a:pPr lvl="1"/>
            <a:r>
              <a:rPr lang="zh-CN" altLang="en-US" dirty="0"/>
              <a:t>开课、选课情况</a:t>
            </a:r>
            <a:endParaRPr lang="en-US" altLang="zh-CN" dirty="0"/>
          </a:p>
          <a:p>
            <a:pPr lvl="1"/>
            <a:r>
              <a:rPr lang="zh-CN" altLang="en-US" dirty="0"/>
              <a:t>实验简要介绍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内容占位符 2"/>
          <p:cNvSpPr>
            <a:spLocks noGrp="1"/>
          </p:cNvSpPr>
          <p:nvPr>
            <p:ph idx="1"/>
          </p:nvPr>
        </p:nvSpPr>
        <p:spPr>
          <a:xfrm>
            <a:off x="457200" y="1008063"/>
            <a:ext cx="8229600" cy="4276725"/>
          </a:xfrm>
          <a:ln/>
        </p:spPr>
        <p:txBody>
          <a:bodyPr vert="horz" wrap="square" lIns="91440" tIns="45720" rIns="91440" bIns="45720" anchor="t"/>
          <a:p>
            <a:r>
              <a:rPr lang="zh-CN" altLang="en-US" dirty="0"/>
              <a:t>实验情况介绍（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采用的设备，及其对理论课程的支撑情况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内容占位符 2"/>
          <p:cNvSpPr>
            <a:spLocks noGrp="1"/>
          </p:cNvSpPr>
          <p:nvPr>
            <p:ph idx="1"/>
          </p:nvPr>
        </p:nvSpPr>
        <p:spPr>
          <a:xfrm>
            <a:off x="457200" y="1008063"/>
            <a:ext cx="8229600" cy="4276725"/>
          </a:xfrm>
          <a:ln/>
        </p:spPr>
        <p:txBody>
          <a:bodyPr vert="horz" wrap="square" lIns="91440" tIns="45720" rIns="91440" bIns="45720" anchor="t"/>
          <a:p>
            <a:r>
              <a:rPr lang="zh-CN" altLang="en-US" dirty="0"/>
              <a:t>实验情况介绍（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实验设备老化，故障情况（完好率）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xfrm>
            <a:off x="457200" y="1008063"/>
            <a:ext cx="8229600" cy="4276725"/>
          </a:xfrm>
          <a:ln/>
        </p:spPr>
        <p:txBody>
          <a:bodyPr vert="horz" wrap="square" lIns="91440" tIns="45720" rIns="91440" bIns="45720" anchor="t"/>
          <a:p>
            <a:r>
              <a:rPr lang="zh-CN" altLang="en-US" dirty="0"/>
              <a:t>实验情况介绍（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实验设备的维修和更新措施，是否有修购计划</a:t>
            </a:r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内容占位符 2"/>
          <p:cNvSpPr>
            <a:spLocks noGrp="1"/>
          </p:cNvSpPr>
          <p:nvPr>
            <p:ph idx="1"/>
          </p:nvPr>
        </p:nvSpPr>
        <p:spPr>
          <a:xfrm>
            <a:off x="457200" y="1008063"/>
            <a:ext cx="8229600" cy="4276725"/>
          </a:xfrm>
          <a:ln/>
        </p:spPr>
        <p:txBody>
          <a:bodyPr vert="horz" wrap="square" lIns="91440" tIns="45720" rIns="91440" bIns="45720" anchor="t"/>
          <a:p>
            <a:r>
              <a:rPr lang="zh-CN" altLang="en-US" dirty="0"/>
              <a:t>实验情况介绍（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是否计划自制实验教学仪器设备</a:t>
            </a:r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457200" y="1008063"/>
            <a:ext cx="8229600" cy="4276725"/>
          </a:xfrm>
          <a:ln/>
        </p:spPr>
        <p:txBody>
          <a:bodyPr vert="horz" wrap="square" lIns="91440" tIns="45720" rIns="91440" bIns="45720" anchor="t"/>
          <a:p>
            <a:r>
              <a:rPr lang="zh-CN" altLang="en-US" dirty="0"/>
              <a:t>实验情况介绍（</a:t>
            </a:r>
            <a:r>
              <a:rPr lang="en-US" altLang="zh-CN" dirty="0"/>
              <a:t>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当前的实验指导情况，以及对研究生助教期</a:t>
            </a:r>
            <a:endParaRPr lang="en-US" altLang="zh-CN" dirty="0"/>
          </a:p>
          <a:p>
            <a:pPr lvl="1"/>
            <a:r>
              <a:rPr lang="zh-CN" altLang="en-US" dirty="0"/>
              <a:t>其他意见和建议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457200" y="1008063"/>
            <a:ext cx="8229600" cy="4276725"/>
          </a:xfrm>
          <a:ln/>
        </p:spPr>
        <p:txBody>
          <a:bodyPr vert="horz" wrap="square" lIns="91440" tIns="45720" rIns="91440" bIns="45720" anchor="t"/>
          <a:p>
            <a:r>
              <a:rPr lang="zh-CN" altLang="en-US" dirty="0"/>
              <a:t>实验情况介绍（</a:t>
            </a:r>
            <a:r>
              <a:rPr lang="en-US" altLang="zh-CN" dirty="0"/>
              <a:t>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其他意见和建议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WPS 演示</Application>
  <PresentationFormat>自定义</PresentationFormat>
  <Paragraphs>31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楷体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二零一一年职称评审答辩</dc:title>
  <dc:creator>Administrator</dc:creator>
  <cp:lastModifiedBy>猫猫美</cp:lastModifiedBy>
  <cp:revision>502</cp:revision>
  <dcterms:created xsi:type="dcterms:W3CDTF">2011-11-16T21:06:53Z</dcterms:created>
  <dcterms:modified xsi:type="dcterms:W3CDTF">2020-09-10T05:56:23Z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